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2B7BB-F0CB-417B-A662-3690B08FB193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8CF68-601E-4F44-B382-16279A54C4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CC224-9480-4696-8C50-79F4DC633A27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A3700-BF47-43B1-AD83-E015D7F62F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C3A5A-FB17-49C7-BEC0-207C708E2E35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7DE7D-C683-49B7-93C5-B5083EB7D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2948B-0753-46B6-9782-24A8332882DD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B42D-DBAE-40DB-AC74-F3246BA0B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F39A0-134E-40A3-869D-3392C21E1F2B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92DB0-3712-4E9C-B13D-5226D18753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B783E-371F-44CB-A289-885A2EF95FB5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B31CA-942F-4387-884E-08496D212E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0A711-A5C4-48BF-AF94-A9F7C365B370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48098-6E5E-40B9-9273-56EB7EEE11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D80C5-6A4C-46DA-8B66-053496F86D86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F994-FF8A-4AB9-BF40-02F7B29B99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BF1F6-4D54-4430-A02F-27343E55B5FC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B3C27-5D0D-4E07-9A56-4225952533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4C4E6-7995-4C59-B272-A262E0A08869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9DF76-34A5-42AF-8623-59E030131C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2BE12-2DC0-4A04-8CD3-5AA4766C2280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97B71-C84E-4CCA-8BC6-BF66F71CAB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A0A5AC-BDEF-49DD-B47F-84A684A72A78}" type="datetimeFigureOut">
              <a:rPr lang="en-US"/>
              <a:pPr>
                <a:defRPr/>
              </a:pPr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18804E-5306-4E6D-9F5C-19BA007E8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09600" y="-152400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/>
              <a:t>Create your own Government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371600"/>
            <a:ext cx="8229600" cy="17526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u="sng" dirty="0" smtClean="0"/>
              <a:t>Group Options</a:t>
            </a:r>
            <a:r>
              <a:rPr lang="en-US" dirty="0" smtClean="0"/>
              <a:t>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1. Whole Class on island in middle of room, desks around perimeter.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2. “Island “table groups.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24200"/>
            <a:ext cx="9144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Documents and Settings\user\Local Settings\Temporary Internet Files\Content.IE5\ET4X4NWZ\dglxasset[1].asp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77175" y="228600"/>
            <a:ext cx="1266825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Documents and Settings\user\Local Settings\Temporary Internet Files\Content.IE5\ET4X4NWZ\dglxasset[2].asp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62000"/>
            <a:ext cx="12192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873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Create your own Government</a:t>
            </a:r>
          </a:p>
        </p:txBody>
      </p:sp>
      <p:pic>
        <p:nvPicPr>
          <p:cNvPr id="30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0" y="547688"/>
            <a:ext cx="7696200" cy="61626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34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Create your own Government</vt:lpstr>
      <vt:lpstr>Create your own Government</vt:lpstr>
    </vt:vector>
  </TitlesOfParts>
  <Company>RRISD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Create your own Government</dc:title>
  <dc:creator>RRISD</dc:creator>
  <cp:lastModifiedBy>043delagarzal</cp:lastModifiedBy>
  <cp:revision>5</cp:revision>
  <dcterms:created xsi:type="dcterms:W3CDTF">2009-01-09T14:47:09Z</dcterms:created>
  <dcterms:modified xsi:type="dcterms:W3CDTF">2011-09-28T19:25:39Z</dcterms:modified>
</cp:coreProperties>
</file>